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SANTHOSH KUMAR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au61772111085</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santhosh kumar</cp:lastModifiedBy>
  <cp:revision>162</cp:revision>
  <dcterms:modified xsi:type="dcterms:W3CDTF">2024-04-18T14:47:05Z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